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1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10/3/2014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10/3/2014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10/3/2014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10/3/2014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10/3/2014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10/3/2014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10/3/2014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10/3/2014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10/3/2014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10/3/2014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10/3/2014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10/3/2014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10/3/2014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10/3/2014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10/3/2014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1886" y="832757"/>
            <a:ext cx="1129937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latin typeface="Dimbo" panose="020B0603010101010101" pitchFamily="34" charset="0"/>
              </a:rPr>
              <a:t>Les profs </a:t>
            </a:r>
            <a:r>
              <a:rPr lang="en-US" sz="8800" dirty="0" err="1" smtClean="0">
                <a:latin typeface="Dimbo" panose="020B0603010101010101" pitchFamily="34" charset="0"/>
              </a:rPr>
              <a:t>choisissez</a:t>
            </a:r>
            <a:r>
              <a:rPr lang="en-US" sz="8800" dirty="0" smtClean="0">
                <a:latin typeface="Dimbo" panose="020B0603010101010101" pitchFamily="34" charset="0"/>
              </a:rPr>
              <a:t> les devoirs.</a:t>
            </a:r>
            <a:endParaRPr lang="en-US" sz="88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52572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1886" y="832757"/>
            <a:ext cx="1129937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latin typeface="Dimbo" panose="020B0603010101010101" pitchFamily="34" charset="0"/>
              </a:rPr>
              <a:t>Je ne </a:t>
            </a:r>
            <a:r>
              <a:rPr lang="en-US" sz="8800" dirty="0" err="1" smtClean="0">
                <a:latin typeface="Dimbo" panose="020B0603010101010101" pitchFamily="34" charset="0"/>
              </a:rPr>
              <a:t>descende</a:t>
            </a:r>
            <a:r>
              <a:rPr lang="en-US" sz="8800" dirty="0" smtClean="0">
                <a:latin typeface="Dimbo" panose="020B0603010101010101" pitchFamily="34" charset="0"/>
              </a:rPr>
              <a:t> pas la </a:t>
            </a:r>
            <a:r>
              <a:rPr lang="en-US" sz="8800" dirty="0" err="1" smtClean="0">
                <a:latin typeface="Dimbo" panose="020B0603010101010101" pitchFamily="34" charset="0"/>
              </a:rPr>
              <a:t>montagne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très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rapidement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quand</a:t>
            </a:r>
            <a:r>
              <a:rPr lang="en-US" sz="8800" dirty="0" smtClean="0">
                <a:latin typeface="Dimbo" panose="020B0603010101010101" pitchFamily="34" charset="0"/>
              </a:rPr>
              <a:t> je </a:t>
            </a:r>
            <a:r>
              <a:rPr lang="en-US" sz="8800" dirty="0" err="1" smtClean="0">
                <a:latin typeface="Dimbo" panose="020B0603010101010101" pitchFamily="34" charset="0"/>
              </a:rPr>
              <a:t>fais</a:t>
            </a:r>
            <a:r>
              <a:rPr lang="en-US" sz="8800" dirty="0" smtClean="0">
                <a:latin typeface="Dimbo" panose="020B0603010101010101" pitchFamily="34" charset="0"/>
              </a:rPr>
              <a:t> du snowboard.</a:t>
            </a:r>
            <a:endParaRPr lang="en-US" sz="88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5261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1886" y="832757"/>
            <a:ext cx="1129937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latin typeface="Dimbo" panose="020B0603010101010101" pitchFamily="34" charset="0"/>
              </a:rPr>
              <a:t>Je ne </a:t>
            </a:r>
            <a:r>
              <a:rPr lang="en-US" sz="8800" dirty="0" err="1" smtClean="0">
                <a:latin typeface="Dimbo" panose="020B0603010101010101" pitchFamily="34" charset="0"/>
              </a:rPr>
              <a:t>descende</a:t>
            </a:r>
            <a:r>
              <a:rPr lang="en-US" sz="8800" dirty="0" smtClean="0">
                <a:latin typeface="Dimbo" panose="020B0603010101010101" pitchFamily="34" charset="0"/>
              </a:rPr>
              <a:t> pas la </a:t>
            </a:r>
            <a:r>
              <a:rPr lang="en-US" sz="8800" dirty="0" err="1" smtClean="0">
                <a:latin typeface="Dimbo" panose="020B0603010101010101" pitchFamily="34" charset="0"/>
              </a:rPr>
              <a:t>montagne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très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rapidement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quand</a:t>
            </a:r>
            <a:r>
              <a:rPr lang="en-US" sz="8800" dirty="0" smtClean="0">
                <a:latin typeface="Dimbo" panose="020B0603010101010101" pitchFamily="34" charset="0"/>
              </a:rPr>
              <a:t> je </a:t>
            </a:r>
            <a:r>
              <a:rPr lang="en-US" sz="8800" dirty="0" err="1" smtClean="0">
                <a:latin typeface="Dimbo" panose="020B0603010101010101" pitchFamily="34" charset="0"/>
              </a:rPr>
              <a:t>fais</a:t>
            </a:r>
            <a:r>
              <a:rPr lang="en-US" sz="8800" dirty="0" smtClean="0">
                <a:latin typeface="Dimbo" panose="020B0603010101010101" pitchFamily="34" charset="0"/>
              </a:rPr>
              <a:t> du snowboard.</a:t>
            </a:r>
            <a:endParaRPr lang="en-US" sz="88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9083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1886" y="832757"/>
            <a:ext cx="1129937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err="1" smtClean="0">
                <a:latin typeface="Dimbo" panose="020B0603010101010101" pitchFamily="34" charset="0"/>
              </a:rPr>
              <a:t>Vous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attendez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vos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amis</a:t>
            </a:r>
            <a:r>
              <a:rPr lang="en-US" sz="8800" dirty="0" smtClean="0">
                <a:latin typeface="Dimbo" panose="020B0603010101010101" pitchFamily="34" charset="0"/>
              </a:rPr>
              <a:t> au café après </a:t>
            </a:r>
            <a:r>
              <a:rPr lang="en-US" sz="8800" dirty="0" err="1" smtClean="0">
                <a:latin typeface="Dimbo" panose="020B0603010101010101" pitchFamily="34" charset="0"/>
              </a:rPr>
              <a:t>l’école</a:t>
            </a:r>
            <a:r>
              <a:rPr lang="en-US" sz="8800" dirty="0" smtClean="0">
                <a:latin typeface="Dimbo" panose="020B0603010101010101" pitchFamily="34" charset="0"/>
              </a:rPr>
              <a:t>.</a:t>
            </a:r>
            <a:endParaRPr lang="en-US" sz="88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4534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1886" y="832757"/>
            <a:ext cx="1129937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err="1" smtClean="0">
                <a:latin typeface="Dimbo" panose="020B0603010101010101" pitchFamily="34" charset="0"/>
              </a:rPr>
              <a:t>Pourquoi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tu</a:t>
            </a:r>
            <a:r>
              <a:rPr lang="en-US" sz="8800" dirty="0" smtClean="0">
                <a:latin typeface="Dimbo" panose="020B0603010101010101" pitchFamily="34" charset="0"/>
              </a:rPr>
              <a:t> ne </a:t>
            </a:r>
            <a:r>
              <a:rPr lang="en-US" sz="8800" dirty="0" err="1" smtClean="0">
                <a:latin typeface="Dimbo" panose="020B0603010101010101" pitchFamily="34" charset="0"/>
              </a:rPr>
              <a:t>réponds</a:t>
            </a:r>
            <a:r>
              <a:rPr lang="en-US" sz="8800" dirty="0" smtClean="0">
                <a:latin typeface="Dimbo" panose="020B0603010101010101" pitchFamily="34" charset="0"/>
              </a:rPr>
              <a:t> pas à mon e-mail?</a:t>
            </a:r>
            <a:endParaRPr lang="en-US" sz="88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854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1886" y="832757"/>
            <a:ext cx="1129937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latin typeface="Dimbo" panose="020B0603010101010101" pitchFamily="34" charset="0"/>
              </a:rPr>
              <a:t>La prof </a:t>
            </a:r>
            <a:r>
              <a:rPr lang="en-US" sz="8800" dirty="0" err="1" smtClean="0">
                <a:latin typeface="Dimbo" panose="020B0603010101010101" pitchFamily="34" charset="0"/>
              </a:rPr>
              <a:t>rendent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toujours</a:t>
            </a:r>
            <a:r>
              <a:rPr lang="en-US" sz="8800" dirty="0" smtClean="0">
                <a:latin typeface="Dimbo" panose="020B0603010101010101" pitchFamily="34" charset="0"/>
              </a:rPr>
              <a:t> les </a:t>
            </a:r>
            <a:r>
              <a:rPr lang="en-US" sz="8800" dirty="0" err="1" smtClean="0">
                <a:latin typeface="Dimbo" panose="020B0603010101010101" pitchFamily="34" charset="0"/>
              </a:rPr>
              <a:t>examens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rapidement</a:t>
            </a:r>
            <a:r>
              <a:rPr lang="en-US" sz="8800" dirty="0" smtClean="0">
                <a:latin typeface="Dimbo" panose="020B0603010101010101" pitchFamily="34" charset="0"/>
              </a:rPr>
              <a:t>.</a:t>
            </a:r>
            <a:endParaRPr lang="en-US" sz="88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566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1886" y="832757"/>
            <a:ext cx="1129937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latin typeface="Dimbo" panose="020B0603010101010101" pitchFamily="34" charset="0"/>
              </a:rPr>
              <a:t>Nous </a:t>
            </a:r>
            <a:r>
              <a:rPr lang="en-US" sz="8800" dirty="0" err="1" smtClean="0">
                <a:latin typeface="Dimbo" panose="020B0603010101010101" pitchFamily="34" charset="0"/>
              </a:rPr>
              <a:t>écoutissons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souvent</a:t>
            </a:r>
            <a:r>
              <a:rPr lang="en-US" sz="8800" dirty="0" smtClean="0">
                <a:latin typeface="Dimbo" panose="020B0603010101010101" pitchFamily="34" charset="0"/>
              </a:rPr>
              <a:t> la </a:t>
            </a:r>
            <a:r>
              <a:rPr lang="en-US" sz="8800" dirty="0" err="1" smtClean="0">
                <a:latin typeface="Dimbo" panose="020B0603010101010101" pitchFamily="34" charset="0"/>
              </a:rPr>
              <a:t>musique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française</a:t>
            </a:r>
            <a:r>
              <a:rPr lang="en-US" sz="8800" dirty="0" smtClean="0">
                <a:latin typeface="Dimbo" panose="020B0603010101010101" pitchFamily="34" charset="0"/>
              </a:rPr>
              <a:t>.</a:t>
            </a:r>
            <a:endParaRPr lang="en-US" sz="88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3865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1886" y="832757"/>
            <a:ext cx="1129937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latin typeface="Dimbo" panose="020B0603010101010101" pitchFamily="34" charset="0"/>
              </a:rPr>
              <a:t>Les </a:t>
            </a:r>
            <a:r>
              <a:rPr lang="en-US" sz="8800" dirty="0" err="1" smtClean="0">
                <a:latin typeface="Dimbo" panose="020B0603010101010101" pitchFamily="34" charset="0"/>
              </a:rPr>
              <a:t>enfants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aiment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mangeons</a:t>
            </a:r>
            <a:r>
              <a:rPr lang="en-US" sz="8800" dirty="0" smtClean="0">
                <a:latin typeface="Dimbo" panose="020B0603010101010101" pitchFamily="34" charset="0"/>
              </a:rPr>
              <a:t> du </a:t>
            </a:r>
            <a:r>
              <a:rPr lang="en-US" sz="8800" dirty="0" err="1" smtClean="0">
                <a:latin typeface="Dimbo" panose="020B0603010101010101" pitchFamily="34" charset="0"/>
              </a:rPr>
              <a:t>chocolat</a:t>
            </a:r>
            <a:r>
              <a:rPr lang="en-US" sz="8800" dirty="0" smtClean="0">
                <a:latin typeface="Dimbo" panose="020B0603010101010101" pitchFamily="34" charset="0"/>
              </a:rPr>
              <a:t>.</a:t>
            </a:r>
            <a:endParaRPr lang="en-US" sz="88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6663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1886" y="832757"/>
            <a:ext cx="1129937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latin typeface="Dimbo" panose="020B0603010101010101" pitchFamily="34" charset="0"/>
              </a:rPr>
              <a:t>Je </a:t>
            </a:r>
            <a:r>
              <a:rPr lang="en-US" sz="8800" dirty="0" err="1" smtClean="0">
                <a:latin typeface="Dimbo" panose="020B0603010101010101" pitchFamily="34" charset="0"/>
              </a:rPr>
              <a:t>vais</a:t>
            </a:r>
            <a:r>
              <a:rPr lang="en-US" sz="8800" dirty="0" smtClean="0">
                <a:latin typeface="Dimbo" panose="020B0603010101010101" pitchFamily="34" charset="0"/>
              </a:rPr>
              <a:t> finis </a:t>
            </a:r>
            <a:r>
              <a:rPr lang="en-US" sz="8800" dirty="0" err="1" smtClean="0">
                <a:latin typeface="Dimbo" panose="020B0603010101010101" pitchFamily="34" charset="0"/>
              </a:rPr>
              <a:t>mes</a:t>
            </a:r>
            <a:r>
              <a:rPr lang="en-US" sz="8800" dirty="0" smtClean="0">
                <a:latin typeface="Dimbo" panose="020B0603010101010101" pitchFamily="34" charset="0"/>
              </a:rPr>
              <a:t> devoirs plus </a:t>
            </a:r>
            <a:r>
              <a:rPr lang="en-US" sz="8800" dirty="0" err="1" smtClean="0">
                <a:latin typeface="Dimbo" panose="020B0603010101010101" pitchFamily="34" charset="0"/>
              </a:rPr>
              <a:t>tard</a:t>
            </a:r>
            <a:r>
              <a:rPr lang="en-US" sz="8800" dirty="0" smtClean="0">
                <a:latin typeface="Dimbo" panose="020B0603010101010101" pitchFamily="34" charset="0"/>
              </a:rPr>
              <a:t>.</a:t>
            </a:r>
            <a:endParaRPr lang="en-US" sz="88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154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0628" y="0"/>
            <a:ext cx="1206137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en-US" sz="5400" dirty="0" err="1" smtClean="0">
                <a:latin typeface="Dimbo" panose="020B0603010101010101" pitchFamily="34" charset="0"/>
              </a:rPr>
              <a:t>Déterminer</a:t>
            </a:r>
            <a:r>
              <a:rPr lang="en-US" sz="5400" dirty="0" smtClean="0">
                <a:latin typeface="Dimbo" panose="020B0603010101010101" pitchFamily="34" charset="0"/>
              </a:rPr>
              <a:t> </a:t>
            </a:r>
            <a:r>
              <a:rPr lang="en-US" sz="5400" dirty="0" err="1" smtClean="0">
                <a:latin typeface="Dimbo" panose="020B0603010101010101" pitchFamily="34" charset="0"/>
              </a:rPr>
              <a:t>si</a:t>
            </a:r>
            <a:r>
              <a:rPr lang="en-US" sz="5400" dirty="0" smtClean="0">
                <a:latin typeface="Dimbo" panose="020B0603010101010101" pitchFamily="34" charset="0"/>
              </a:rPr>
              <a:t> les </a:t>
            </a:r>
            <a:r>
              <a:rPr lang="en-US" sz="5400" dirty="0" err="1" smtClean="0">
                <a:latin typeface="Dimbo" panose="020B0603010101010101" pitchFamily="34" charset="0"/>
              </a:rPr>
              <a:t>conjugaisons</a:t>
            </a:r>
            <a:r>
              <a:rPr lang="en-US" sz="5400" dirty="0" smtClean="0">
                <a:latin typeface="Dimbo" panose="020B0603010101010101" pitchFamily="34" charset="0"/>
              </a:rPr>
              <a:t> </a:t>
            </a:r>
            <a:r>
              <a:rPr lang="en-US" sz="5400" dirty="0" err="1" smtClean="0">
                <a:latin typeface="Dimbo" panose="020B0603010101010101" pitchFamily="34" charset="0"/>
              </a:rPr>
              <a:t>sont</a:t>
            </a:r>
            <a:r>
              <a:rPr lang="en-US" sz="5400" dirty="0" smtClean="0">
                <a:latin typeface="Dimbo" panose="020B0603010101010101" pitchFamily="34" charset="0"/>
              </a:rPr>
              <a:t> </a:t>
            </a:r>
            <a:r>
              <a:rPr lang="en-US" sz="5400" dirty="0" err="1" smtClean="0">
                <a:latin typeface="Dimbo" panose="020B0603010101010101" pitchFamily="34" charset="0"/>
              </a:rPr>
              <a:t>bonnes</a:t>
            </a:r>
            <a:r>
              <a:rPr lang="en-US" sz="5400" dirty="0" smtClean="0">
                <a:latin typeface="Dimbo" panose="020B0603010101010101" pitchFamily="34" charset="0"/>
              </a:rPr>
              <a:t> </a:t>
            </a:r>
            <a:r>
              <a:rPr lang="en-US" sz="5400" dirty="0" err="1" smtClean="0">
                <a:latin typeface="Dimbo" panose="020B0603010101010101" pitchFamily="34" charset="0"/>
              </a:rPr>
              <a:t>ou</a:t>
            </a:r>
            <a:r>
              <a:rPr lang="en-US" sz="5400" dirty="0" smtClean="0">
                <a:latin typeface="Dimbo" panose="020B0603010101010101" pitchFamily="34" charset="0"/>
              </a:rPr>
              <a:t> </a:t>
            </a:r>
            <a:r>
              <a:rPr lang="en-US" sz="5400" dirty="0" err="1" smtClean="0">
                <a:latin typeface="Dimbo" panose="020B0603010101010101" pitchFamily="34" charset="0"/>
              </a:rPr>
              <a:t>mauvaises</a:t>
            </a:r>
            <a:r>
              <a:rPr lang="en-US" sz="5400" dirty="0" smtClean="0">
                <a:latin typeface="Dimbo" panose="020B0603010101010101" pitchFamily="34" charset="0"/>
              </a:rPr>
              <a:t>.</a:t>
            </a:r>
          </a:p>
          <a:p>
            <a:pPr marL="914400" indent="-914400">
              <a:buAutoNum type="arabicPeriod"/>
            </a:pPr>
            <a:r>
              <a:rPr lang="en-US" sz="5400" dirty="0" smtClean="0">
                <a:latin typeface="Dimbo" panose="020B0603010101010101" pitchFamily="34" charset="0"/>
              </a:rPr>
              <a:t>Bonne: </a:t>
            </a:r>
            <a:r>
              <a:rPr lang="en-US" sz="5400" dirty="0" err="1" smtClean="0">
                <a:latin typeface="Dimbo" panose="020B0603010101010101" pitchFamily="34" charset="0"/>
              </a:rPr>
              <a:t>recevez</a:t>
            </a:r>
            <a:r>
              <a:rPr lang="en-US" sz="5400" dirty="0" smtClean="0">
                <a:latin typeface="Dimbo" panose="020B0603010101010101" pitchFamily="34" charset="0"/>
              </a:rPr>
              <a:t> un point</a:t>
            </a:r>
          </a:p>
          <a:p>
            <a:pPr marL="914400" indent="-914400">
              <a:buAutoNum type="arabicPeriod"/>
            </a:pPr>
            <a:r>
              <a:rPr lang="en-US" sz="5400" dirty="0" err="1" smtClean="0">
                <a:latin typeface="Dimbo" panose="020B0603010101010101" pitchFamily="34" charset="0"/>
              </a:rPr>
              <a:t>Mauvaise</a:t>
            </a:r>
            <a:r>
              <a:rPr lang="en-US" sz="5400" dirty="0" smtClean="0">
                <a:latin typeface="Dimbo" panose="020B0603010101010101" pitchFamily="34" charset="0"/>
              </a:rPr>
              <a:t>: </a:t>
            </a:r>
            <a:r>
              <a:rPr lang="en-US" sz="5400" dirty="0" err="1" smtClean="0">
                <a:latin typeface="Dimbo" panose="020B0603010101010101" pitchFamily="34" charset="0"/>
              </a:rPr>
              <a:t>Choisissez</a:t>
            </a:r>
            <a:r>
              <a:rPr lang="en-US" sz="5400" dirty="0" smtClean="0">
                <a:latin typeface="Dimbo" panose="020B0603010101010101" pitchFamily="34" charset="0"/>
              </a:rPr>
              <a:t> de </a:t>
            </a:r>
            <a:r>
              <a:rPr lang="en-US" sz="5400" dirty="0" err="1" smtClean="0">
                <a:latin typeface="Dimbo" panose="020B0603010101010101" pitchFamily="34" charset="0"/>
              </a:rPr>
              <a:t>corriger</a:t>
            </a:r>
            <a:r>
              <a:rPr lang="en-US" sz="5400" dirty="0" smtClean="0">
                <a:latin typeface="Dimbo" panose="020B0603010101010101" pitchFamily="34" charset="0"/>
              </a:rPr>
              <a:t> la phrase (1 point) </a:t>
            </a:r>
            <a:r>
              <a:rPr lang="en-US" sz="5400" dirty="0" err="1" smtClean="0">
                <a:latin typeface="Dimbo" panose="020B0603010101010101" pitchFamily="34" charset="0"/>
              </a:rPr>
              <a:t>ou</a:t>
            </a:r>
            <a:r>
              <a:rPr lang="en-US" sz="5400" dirty="0" smtClean="0">
                <a:latin typeface="Dimbo" panose="020B0603010101010101" pitchFamily="34" charset="0"/>
              </a:rPr>
              <a:t> de </a:t>
            </a:r>
            <a:r>
              <a:rPr lang="en-US" sz="5400" dirty="0" err="1" smtClean="0">
                <a:latin typeface="Dimbo" panose="020B0603010101010101" pitchFamily="34" charset="0"/>
              </a:rPr>
              <a:t>donner</a:t>
            </a:r>
            <a:r>
              <a:rPr lang="en-US" sz="5400" dirty="0" smtClean="0">
                <a:latin typeface="Dimbo" panose="020B0603010101010101" pitchFamily="34" charset="0"/>
              </a:rPr>
              <a:t> la phrase à un </a:t>
            </a:r>
            <a:r>
              <a:rPr lang="en-US" sz="5400" dirty="0" err="1" smtClean="0">
                <a:latin typeface="Dimbo" panose="020B0603010101010101" pitchFamily="34" charset="0"/>
              </a:rPr>
              <a:t>autre</a:t>
            </a:r>
            <a:r>
              <a:rPr lang="en-US" sz="5400" dirty="0" smtClean="0">
                <a:latin typeface="Dimbo" panose="020B0603010101010101" pitchFamily="34" charset="0"/>
              </a:rPr>
              <a:t> </a:t>
            </a:r>
            <a:r>
              <a:rPr lang="en-US" sz="5400" dirty="0" err="1" smtClean="0">
                <a:latin typeface="Dimbo" panose="020B0603010101010101" pitchFamily="34" charset="0"/>
              </a:rPr>
              <a:t>groupe</a:t>
            </a:r>
            <a:r>
              <a:rPr lang="en-US" sz="5400" dirty="0" smtClean="0">
                <a:latin typeface="Dimbo" panose="020B0603010101010101" pitchFamily="34" charset="0"/>
              </a:rPr>
              <a:t>.</a:t>
            </a:r>
          </a:p>
          <a:p>
            <a:pPr marL="914400" indent="-914400">
              <a:buAutoNum type="arabicPeriod"/>
            </a:pPr>
            <a:r>
              <a:rPr lang="en-US" sz="5400" dirty="0" smtClean="0">
                <a:latin typeface="Dimbo" panose="020B0603010101010101" pitchFamily="34" charset="0"/>
              </a:rPr>
              <a:t>Si </a:t>
            </a:r>
            <a:r>
              <a:rPr lang="en-US" sz="5400" dirty="0" err="1" smtClean="0">
                <a:latin typeface="Dimbo" panose="020B0603010101010101" pitchFamily="34" charset="0"/>
              </a:rPr>
              <a:t>l’autre</a:t>
            </a:r>
            <a:r>
              <a:rPr lang="en-US" sz="5400" dirty="0" smtClean="0">
                <a:latin typeface="Dimbo" panose="020B0603010101010101" pitchFamily="34" charset="0"/>
              </a:rPr>
              <a:t> </a:t>
            </a:r>
            <a:r>
              <a:rPr lang="en-US" sz="5400" dirty="0" err="1" smtClean="0">
                <a:latin typeface="Dimbo" panose="020B0603010101010101" pitchFamily="34" charset="0"/>
              </a:rPr>
              <a:t>groupe</a:t>
            </a:r>
            <a:r>
              <a:rPr lang="en-US" sz="5400" dirty="0" smtClean="0">
                <a:latin typeface="Dimbo" panose="020B0603010101010101" pitchFamily="34" charset="0"/>
              </a:rPr>
              <a:t> ne </a:t>
            </a:r>
            <a:r>
              <a:rPr lang="en-US" sz="5400" dirty="0" err="1" smtClean="0">
                <a:latin typeface="Dimbo" panose="020B0603010101010101" pitchFamily="34" charset="0"/>
              </a:rPr>
              <a:t>réussit</a:t>
            </a:r>
            <a:r>
              <a:rPr lang="en-US" sz="5400" dirty="0" smtClean="0">
                <a:latin typeface="Dimbo" panose="020B0603010101010101" pitchFamily="34" charset="0"/>
              </a:rPr>
              <a:t> pas, </a:t>
            </a:r>
            <a:r>
              <a:rPr lang="en-US" sz="5400" dirty="0" err="1" smtClean="0">
                <a:latin typeface="Dimbo" panose="020B0603010101010101" pitchFamily="34" charset="0"/>
              </a:rPr>
              <a:t>vous</a:t>
            </a:r>
            <a:r>
              <a:rPr lang="en-US" sz="5400" dirty="0" smtClean="0">
                <a:latin typeface="Dimbo" panose="020B0603010101010101" pitchFamily="34" charset="0"/>
              </a:rPr>
              <a:t> </a:t>
            </a:r>
            <a:r>
              <a:rPr lang="en-US" sz="5400" dirty="0" err="1" smtClean="0">
                <a:latin typeface="Dimbo" panose="020B0603010101010101" pitchFamily="34" charset="0"/>
              </a:rPr>
              <a:t>recevez</a:t>
            </a:r>
            <a:r>
              <a:rPr lang="en-US" sz="5400" dirty="0" smtClean="0">
                <a:latin typeface="Dimbo" panose="020B0603010101010101" pitchFamily="34" charset="0"/>
              </a:rPr>
              <a:t> </a:t>
            </a:r>
            <a:br>
              <a:rPr lang="en-US" sz="5400" dirty="0" smtClean="0">
                <a:latin typeface="Dimbo" panose="020B0603010101010101" pitchFamily="34" charset="0"/>
              </a:rPr>
            </a:br>
            <a:r>
              <a:rPr lang="en-US" sz="5400" dirty="0" smtClean="0">
                <a:latin typeface="Dimbo" panose="020B0603010101010101" pitchFamily="34" charset="0"/>
              </a:rPr>
              <a:t>2 points.</a:t>
            </a:r>
            <a:endParaRPr lang="en-US" sz="54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892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1886" y="832757"/>
            <a:ext cx="1129937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latin typeface="Dimbo" panose="020B0603010101010101" pitchFamily="34" charset="0"/>
              </a:rPr>
              <a:t>Nous </a:t>
            </a:r>
            <a:r>
              <a:rPr lang="en-US" sz="8800" dirty="0" err="1" smtClean="0">
                <a:latin typeface="Dimbo" panose="020B0603010101010101" pitchFamily="34" charset="0"/>
              </a:rPr>
              <a:t>grossons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parce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que</a:t>
            </a:r>
            <a:r>
              <a:rPr lang="en-US" sz="8800" dirty="0" smtClean="0">
                <a:latin typeface="Dimbo" panose="020B0603010101010101" pitchFamily="34" charset="0"/>
              </a:rPr>
              <a:t> nous </a:t>
            </a:r>
            <a:r>
              <a:rPr lang="en-US" sz="8800" dirty="0" err="1" smtClean="0">
                <a:latin typeface="Dimbo" panose="020B0603010101010101" pitchFamily="34" charset="0"/>
              </a:rPr>
              <a:t>mangeons</a:t>
            </a:r>
            <a:r>
              <a:rPr lang="en-US" sz="8800" dirty="0" smtClean="0">
                <a:latin typeface="Dimbo" panose="020B0603010101010101" pitchFamily="34" charset="0"/>
              </a:rPr>
              <a:t> les </a:t>
            </a:r>
            <a:r>
              <a:rPr lang="en-US" sz="8800" dirty="0" err="1" smtClean="0">
                <a:latin typeface="Dimbo" panose="020B0603010101010101" pitchFamily="34" charset="0"/>
              </a:rPr>
              <a:t>frite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tous</a:t>
            </a:r>
            <a:r>
              <a:rPr lang="en-US" sz="8800" dirty="0" smtClean="0">
                <a:latin typeface="Dimbo" panose="020B0603010101010101" pitchFamily="34" charset="0"/>
              </a:rPr>
              <a:t> les </a:t>
            </a:r>
            <a:r>
              <a:rPr lang="en-US" sz="8800" dirty="0" err="1" smtClean="0">
                <a:latin typeface="Dimbo" panose="020B0603010101010101" pitchFamily="34" charset="0"/>
              </a:rPr>
              <a:t>jours</a:t>
            </a:r>
            <a:r>
              <a:rPr lang="en-US" sz="8800" dirty="0" smtClean="0">
                <a:latin typeface="Dimbo" panose="020B0603010101010101" pitchFamily="34" charset="0"/>
              </a:rPr>
              <a:t>.</a:t>
            </a:r>
            <a:endParaRPr lang="en-US" sz="88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62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1886" y="832757"/>
            <a:ext cx="1129937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latin typeface="Dimbo" panose="020B0603010101010101" pitchFamily="34" charset="0"/>
              </a:rPr>
              <a:t>Les </a:t>
            </a:r>
            <a:r>
              <a:rPr lang="en-US" sz="8800" dirty="0" err="1" smtClean="0">
                <a:latin typeface="Dimbo" panose="020B0603010101010101" pitchFamily="34" charset="0"/>
              </a:rPr>
              <a:t>enfants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obéissent</a:t>
            </a:r>
            <a:r>
              <a:rPr lang="en-US" sz="8800" dirty="0" smtClean="0">
                <a:latin typeface="Dimbo" panose="020B0603010101010101" pitchFamily="34" charset="0"/>
              </a:rPr>
              <a:t> à </a:t>
            </a:r>
            <a:r>
              <a:rPr lang="en-US" sz="8800" dirty="0" err="1" smtClean="0">
                <a:latin typeface="Dimbo" panose="020B0603010101010101" pitchFamily="34" charset="0"/>
              </a:rPr>
              <a:t>leurs</a:t>
            </a:r>
            <a:r>
              <a:rPr lang="en-US" sz="8800" dirty="0" smtClean="0">
                <a:latin typeface="Dimbo" panose="020B0603010101010101" pitchFamily="34" charset="0"/>
              </a:rPr>
              <a:t> parents.</a:t>
            </a:r>
            <a:endParaRPr lang="en-US" sz="88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876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1886" y="832757"/>
            <a:ext cx="1129937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err="1" smtClean="0">
                <a:latin typeface="Dimbo" panose="020B0603010101010101" pitchFamily="34" charset="0"/>
              </a:rPr>
              <a:t>Tu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étudie</a:t>
            </a:r>
            <a:r>
              <a:rPr lang="en-US" sz="8800" dirty="0" smtClean="0">
                <a:latin typeface="Dimbo" panose="020B0603010101010101" pitchFamily="34" charset="0"/>
              </a:rPr>
              <a:t> et </a:t>
            </a:r>
            <a:r>
              <a:rPr lang="en-US" sz="8800" dirty="0" err="1" smtClean="0">
                <a:latin typeface="Dimbo" panose="020B0603010101010101" pitchFamily="34" charset="0"/>
              </a:rPr>
              <a:t>tu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réussit</a:t>
            </a:r>
            <a:r>
              <a:rPr lang="en-US" sz="8800" dirty="0" smtClean="0">
                <a:latin typeface="Dimbo" panose="020B0603010101010101" pitchFamily="34" charset="0"/>
              </a:rPr>
              <a:t> ton </a:t>
            </a:r>
            <a:r>
              <a:rPr lang="en-US" sz="8800" dirty="0" err="1" smtClean="0">
                <a:latin typeface="Dimbo" panose="020B0603010101010101" pitchFamily="34" charset="0"/>
              </a:rPr>
              <a:t>examen</a:t>
            </a:r>
            <a:r>
              <a:rPr lang="en-US" sz="8800" dirty="0" smtClean="0">
                <a:latin typeface="Dimbo" panose="020B0603010101010101" pitchFamily="34" charset="0"/>
              </a:rPr>
              <a:t>.</a:t>
            </a:r>
            <a:endParaRPr lang="en-US" sz="88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7601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1886" y="832757"/>
            <a:ext cx="1129937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err="1" smtClean="0">
                <a:latin typeface="Dimbo" panose="020B0603010101010101" pitchFamily="34" charset="0"/>
              </a:rPr>
              <a:t>Vous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finissez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l’examen</a:t>
            </a:r>
            <a:r>
              <a:rPr lang="en-US" sz="8800" dirty="0" smtClean="0">
                <a:latin typeface="Dimbo" panose="020B0603010101010101" pitchFamily="34" charset="0"/>
              </a:rPr>
              <a:t> et </a:t>
            </a:r>
            <a:r>
              <a:rPr lang="en-US" sz="8800" dirty="0" err="1" smtClean="0">
                <a:latin typeface="Dimbo" panose="020B0603010101010101" pitchFamily="34" charset="0"/>
              </a:rPr>
              <a:t>vous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jouez</a:t>
            </a:r>
            <a:r>
              <a:rPr lang="en-US" sz="8800" dirty="0" smtClean="0">
                <a:latin typeface="Dimbo" panose="020B0603010101010101" pitchFamily="34" charset="0"/>
              </a:rPr>
              <a:t> au Boggle.</a:t>
            </a:r>
            <a:endParaRPr lang="en-US" sz="88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204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1886" y="832757"/>
            <a:ext cx="1129937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latin typeface="Dimbo" panose="020B0603010101010101" pitchFamily="34" charset="0"/>
              </a:rPr>
              <a:t>Si on fait </a:t>
            </a:r>
            <a:r>
              <a:rPr lang="en-US" sz="8800" dirty="0" err="1" smtClean="0">
                <a:latin typeface="Dimbo" panose="020B0603010101010101" pitchFamily="34" charset="0"/>
              </a:rPr>
              <a:t>beacuoup</a:t>
            </a:r>
            <a:r>
              <a:rPr lang="en-US" sz="8800" dirty="0" smtClean="0">
                <a:latin typeface="Dimbo" panose="020B0603010101010101" pitchFamily="34" charset="0"/>
              </a:rPr>
              <a:t> de sport, on </a:t>
            </a:r>
            <a:r>
              <a:rPr lang="en-US" sz="8800" dirty="0" err="1" smtClean="0">
                <a:latin typeface="Dimbo" panose="020B0603010101010101" pitchFamily="34" charset="0"/>
              </a:rPr>
              <a:t>maigris</a:t>
            </a:r>
            <a:r>
              <a:rPr lang="en-US" sz="8800" dirty="0">
                <a:latin typeface="Dimbo" panose="020B0603010101010101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309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1886" y="832757"/>
            <a:ext cx="1129937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latin typeface="Dimbo" panose="020B0603010101010101" pitchFamily="34" charset="0"/>
              </a:rPr>
              <a:t>Jean </a:t>
            </a:r>
            <a:r>
              <a:rPr lang="en-US" sz="8800" dirty="0" err="1" smtClean="0">
                <a:latin typeface="Dimbo" panose="020B0603010101010101" pitchFamily="34" charset="0"/>
              </a:rPr>
              <a:t>es</a:t>
            </a:r>
            <a:r>
              <a:rPr lang="en-US" sz="8800" dirty="0" smtClean="0">
                <a:latin typeface="Dimbo" panose="020B0603010101010101" pitchFamily="34" charset="0"/>
              </a:rPr>
              <a:t> un </a:t>
            </a:r>
            <a:r>
              <a:rPr lang="en-US" sz="8800" dirty="0" err="1" smtClean="0">
                <a:latin typeface="Dimbo" panose="020B0603010101010101" pitchFamily="34" charset="0"/>
              </a:rPr>
              <a:t>mauvais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étudiant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parce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qu’il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perde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toujours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ses</a:t>
            </a:r>
            <a:r>
              <a:rPr lang="en-US" sz="8800" dirty="0" smtClean="0">
                <a:latin typeface="Dimbo" panose="020B0603010101010101" pitchFamily="34" charset="0"/>
              </a:rPr>
              <a:t> devoirs.</a:t>
            </a:r>
            <a:endParaRPr lang="en-US" sz="88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4472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1886" y="832757"/>
            <a:ext cx="1129937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latin typeface="Dimbo" panose="020B0603010101010101" pitchFamily="34" charset="0"/>
              </a:rPr>
              <a:t>Nous </a:t>
            </a:r>
            <a:r>
              <a:rPr lang="en-US" sz="8800" dirty="0" err="1" smtClean="0">
                <a:latin typeface="Dimbo" panose="020B0603010101010101" pitchFamily="34" charset="0"/>
              </a:rPr>
              <a:t>vendons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notre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maison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prace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que</a:t>
            </a:r>
            <a:r>
              <a:rPr lang="en-US" sz="8800" dirty="0" smtClean="0">
                <a:latin typeface="Dimbo" panose="020B0603010101010101" pitchFamily="34" charset="0"/>
              </a:rPr>
              <a:t> nous </a:t>
            </a:r>
            <a:r>
              <a:rPr lang="en-US" sz="8800" dirty="0" err="1" smtClean="0">
                <a:latin typeface="Dimbo" panose="020B0603010101010101" pitchFamily="34" charset="0"/>
              </a:rPr>
              <a:t>allons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habiter</a:t>
            </a:r>
            <a:r>
              <a:rPr lang="en-US" sz="8800" dirty="0" smtClean="0">
                <a:latin typeface="Dimbo" panose="020B0603010101010101" pitchFamily="34" charset="0"/>
              </a:rPr>
              <a:t> </a:t>
            </a:r>
            <a:r>
              <a:rPr lang="en-US" sz="8800" dirty="0" err="1" smtClean="0">
                <a:latin typeface="Dimbo" panose="020B0603010101010101" pitchFamily="34" charset="0"/>
              </a:rPr>
              <a:t>en</a:t>
            </a:r>
            <a:r>
              <a:rPr lang="en-US" sz="8800" dirty="0" smtClean="0">
                <a:latin typeface="Dimbo" panose="020B0603010101010101" pitchFamily="34" charset="0"/>
              </a:rPr>
              <a:t> France.</a:t>
            </a:r>
            <a:endParaRPr lang="en-US" sz="8800" dirty="0">
              <a:latin typeface="Dimbo" panose="020B06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6544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TC103457503[[fn=Quotable]]</Template>
  <TotalTime>13</TotalTime>
  <Words>196</Words>
  <Application>Microsoft Office PowerPoint</Application>
  <PresentationFormat>Widescreen</PresentationFormat>
  <Paragraphs>20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Century Gothic</vt:lpstr>
      <vt:lpstr>Dimbo</vt:lpstr>
      <vt:lpstr>Wingdings 2</vt:lpstr>
      <vt:lpstr>Quotable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3</cp:revision>
  <dcterms:created xsi:type="dcterms:W3CDTF">2014-10-03T11:47:04Z</dcterms:created>
  <dcterms:modified xsi:type="dcterms:W3CDTF">2014-10-03T12:00:25Z</dcterms:modified>
</cp:coreProperties>
</file>